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EEDF0-8341-4D5D-99F4-A919336A8405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342C0-F2F6-4E6C-BAA6-DA3F71561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8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342C0-F2F6-4E6C-BAA6-DA3F71561C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9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342C0-F2F6-4E6C-BAA6-DA3F71561C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0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089ADD-8327-4BBC-88A5-66331387B294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CF051F-BC54-41B7-9526-E3D7F934603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641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0F17-74C0-46BF-82D4-5D9EA2D9AEF4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0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EBDB-B8D8-4E62-92CA-22480356289F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F7E5-6D67-4754-ADAE-C2AC084D3638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0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151F8B-EA99-4A8C-B90B-00AFC3D1FB43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4CF051F-BC54-41B7-9526-E3D7F934603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71926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3DF3-E0F5-4982-BA36-CD0232F00DDB}" type="datetime1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003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71D5-C72E-4C45-BC90-E440C2E291CD}" type="datetime1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748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CF0-5050-4FCE-BFF6-7BF58ECF6034}" type="datetime1">
              <a:rPr lang="ru-RU" smtClean="0"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7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D236-121C-41C1-88CF-E8CD7D6AAC5C}" type="datetime1">
              <a:rPr lang="ru-RU" smtClean="0"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9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24FD0F5-BCE7-41F3-A5D4-532870837B56}" type="datetime1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4CF051F-BC54-41B7-9526-E3D7F93460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56980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1AABB8D-2F5A-4C72-A676-8427D8E02361}" type="datetime1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4CF051F-BC54-41B7-9526-E3D7F934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6C6086-5446-43FA-A51B-40A007054066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F051F-BC54-41B7-9526-E3D7F934603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047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image" Target="../media/image1.png"/><Relationship Id="rId10" Type="http://schemas.openxmlformats.org/officeDocument/2006/relationships/slide" Target="slide10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765933" y="1043622"/>
            <a:ext cx="4660135" cy="4340429"/>
            <a:chOff x="3765933" y="1043622"/>
            <a:chExt cx="4660135" cy="4340429"/>
          </a:xfrm>
        </p:grpSpPr>
        <p:pic>
          <p:nvPicPr>
            <p:cNvPr id="4" name="Picture 4" descr="https://x-lines.ru/letters/i/cyrillicdreamy/0627/2abf12/60/0/4no7bcsoz5ea6ebprbns455kpron4egozdem8wcy4nay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71" r="27382"/>
            <a:stretch/>
          </p:blipFill>
          <p:spPr bwMode="auto">
            <a:xfrm>
              <a:off x="3765933" y="2526848"/>
              <a:ext cx="4660135" cy="1373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x-lines.ru/letters/i/cyrillicdreamy/0627/2abf12/60/0/4no7bcsoz5ea6ebprbns455kpron4egozdem8wcy4nay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95"/>
            <a:stretch/>
          </p:blipFill>
          <p:spPr bwMode="auto">
            <a:xfrm>
              <a:off x="4749648" y="4010075"/>
              <a:ext cx="2692705" cy="1373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s://x-lines.ru/letters/i/cyrillicdreamy/0627/2abf12/60/0/4no7bcsoz5ea6ebprbns455kpron4egozdem8wcy4nay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63"/>
            <a:stretch/>
          </p:blipFill>
          <p:spPr bwMode="auto">
            <a:xfrm>
              <a:off x="4667479" y="1043622"/>
              <a:ext cx="2857043" cy="1373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74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g.playbuzz.com/image/upload/ar_1.3333333333333333,c_crop/q_auto:good,f_auto,fl_lossy,w_640,c_limit,e_sharpen/v1536139016/bcssrrczojwgeh1b4i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673674"/>
            <a:ext cx="557212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94670" y="4987351"/>
            <a:ext cx="6202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err="1" smtClean="0">
                <a:solidFill>
                  <a:srgbClr val="000000"/>
                </a:solidFill>
                <a:effectLst/>
                <a:latin typeface="YS Text Fallback"/>
              </a:rPr>
              <a:t>Чайф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 – Аргентина-Ямайка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.playbuzz.com/image/upload/ar_1.3333333333333333,c_crop/q_auto:good,f_auto,fl_lossy,w_640,c_limit,e_sharpen/v1536141810/qwu9qwllbeod5qktzkq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574579"/>
            <a:ext cx="60674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9234" y="5118005"/>
            <a:ext cx="5173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Ленинград - Экспонат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11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0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.playbuzz.com/image/upload/ar_1.3333333333333333,c_crop/q_auto:good,f_auto,fl_lossy,w_640,c_limit,e_sharpen/v1536138996/szbmqtv6capcl3uqwog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698978"/>
            <a:ext cx="5534025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3053" y="5206140"/>
            <a:ext cx="4905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Кино – Группа крови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12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g.playbuzz.com/image/upload/q_auto:good,f_auto,fl_lossy,w_640,c_limit,e_sharpen/v1535717621/mnc4hlpj2nqapaxyian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842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8276" y="5371393"/>
            <a:ext cx="4915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Стивен Кинг – «Оно»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13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6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img.playbuzz.com/image/upload/q_auto:good,f_auto,fl_lossy,w_640,c_limit,e_sharpen/v1535714794/br1ybtnm0gsdbkkj9fd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520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5829" y="5336203"/>
            <a:ext cx="8740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Михаил Булгаков– «Собачье сердце»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14</a:t>
            </a:fld>
            <a:endParaRPr lang="ru-RU"/>
          </a:p>
        </p:txBody>
      </p:sp>
      <p:pic>
        <p:nvPicPr>
          <p:cNvPr id="6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g.playbuzz.com/image/upload/q_auto:good,f_auto,fl_lossy,w_640,c_limit,e_sharpen/v1535714277/yc8wppayhxug9mwgoct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419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8859" y="5495571"/>
            <a:ext cx="10494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0" dirty="0" smtClean="0">
                <a:solidFill>
                  <a:srgbClr val="000000"/>
                </a:solidFill>
                <a:effectLst/>
                <a:latin typeface="YS Text Fallback"/>
              </a:rPr>
              <a:t>Фёдор Достоевский– «Преступление и наказание»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15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7132" y="5371393"/>
            <a:ext cx="9757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Александр Пушкин– «Руслан и Людмила»</a:t>
            </a:r>
            <a:endParaRPr lang="ru-RU" sz="3600" dirty="0"/>
          </a:p>
        </p:txBody>
      </p:sp>
      <p:pic>
        <p:nvPicPr>
          <p:cNvPr id="15362" name="Picture 2" descr="https://img.playbuzz.com/image/upload/q_auto:good,f_auto,fl_lossy,w_640,c_limit,e_sharpen/v1535716103/ro2oauesmfpfhhl4qf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8232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16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596" y="5349359"/>
            <a:ext cx="9322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Жюль Верн – «Вокруг света за 80 дней»</a:t>
            </a:r>
            <a:endParaRPr lang="ru-RU" sz="3600" dirty="0"/>
          </a:p>
        </p:txBody>
      </p:sp>
      <p:pic>
        <p:nvPicPr>
          <p:cNvPr id="14338" name="Picture 2" descr="https://img.playbuzz.com/image/upload/q_auto:good,f_auto,fl_lossy,w_640,c_limit,e_sharpen/v1535716441/v0ykkhk1ovxa5mdskj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402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17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laybuzz.com/cdn/7572797f-b6c8-4073-86c9-63e452642e43/4aabd02a-96ef-42a0-993f-09cd92f98bd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8"/>
          <a:stretch/>
        </p:blipFill>
        <p:spPr bwMode="auto">
          <a:xfrm>
            <a:off x="3052763" y="494191"/>
            <a:ext cx="6086475" cy="38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91526" y="5415460"/>
            <a:ext cx="2008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Титаник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18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0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7140" y="5415460"/>
            <a:ext cx="2677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Один дома</a:t>
            </a:r>
            <a:endParaRPr lang="ru-RU" sz="3600" dirty="0"/>
          </a:p>
        </p:txBody>
      </p:sp>
      <p:pic>
        <p:nvPicPr>
          <p:cNvPr id="20482" name="Picture 2" descr="https://cdn.playbuzz.com/cdn/7572797f-b6c8-4073-86c9-63e452642e43/2efe2864-0a9b-4904-9a1e-2ef304ce16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0"/>
          <a:stretch/>
        </p:blipFill>
        <p:spPr bwMode="auto">
          <a:xfrm>
            <a:off x="3052763" y="637410"/>
            <a:ext cx="6086475" cy="38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19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320927" y="2060153"/>
            <a:ext cx="1110868" cy="848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5041135" y="2060153"/>
            <a:ext cx="1110868" cy="848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7628262" y="2060153"/>
            <a:ext cx="1110868" cy="848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8935597" y="2060153"/>
            <a:ext cx="1110868" cy="848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10242932" y="2060153"/>
            <a:ext cx="1110868" cy="848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2060152"/>
            <a:ext cx="4006468" cy="848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ПОСЛОВИЦЫ</a:t>
            </a:r>
            <a:endParaRPr lang="ru-RU" sz="2800" dirty="0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6320927" y="3126953"/>
            <a:ext cx="1110868" cy="8482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5041135" y="3126953"/>
            <a:ext cx="1110868" cy="8482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7628262" y="3126953"/>
            <a:ext cx="1110868" cy="8482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8935597" y="3126953"/>
            <a:ext cx="1110868" cy="8482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10242932" y="3126953"/>
            <a:ext cx="1110868" cy="8482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8200" y="3126952"/>
            <a:ext cx="4006468" cy="8482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ПЕСНИ</a:t>
            </a:r>
            <a:endParaRPr lang="ru-RU" sz="2800" dirty="0"/>
          </a:p>
        </p:txBody>
      </p:sp>
      <p:sp>
        <p:nvSpPr>
          <p:cNvPr id="17" name="Прямоугольник 16">
            <a:hlinkClick r:id="rId13" action="ppaction://hlinksldjump"/>
          </p:cNvPr>
          <p:cNvSpPr/>
          <p:nvPr/>
        </p:nvSpPr>
        <p:spPr>
          <a:xfrm>
            <a:off x="6320927" y="4193753"/>
            <a:ext cx="1110868" cy="8482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8" name="Прямоугольник 17">
            <a:hlinkClick r:id="rId14" action="ppaction://hlinksldjump"/>
          </p:cNvPr>
          <p:cNvSpPr/>
          <p:nvPr/>
        </p:nvSpPr>
        <p:spPr>
          <a:xfrm>
            <a:off x="5041135" y="4193753"/>
            <a:ext cx="1110868" cy="8482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9" name="Прямоугольник 18">
            <a:hlinkClick r:id="rId15" action="ppaction://hlinksldjump"/>
          </p:cNvPr>
          <p:cNvSpPr/>
          <p:nvPr/>
        </p:nvSpPr>
        <p:spPr>
          <a:xfrm>
            <a:off x="7628262" y="4193753"/>
            <a:ext cx="1110868" cy="8482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20" name="Прямоугольник 19">
            <a:hlinkClick r:id="rId16" action="ppaction://hlinksldjump"/>
          </p:cNvPr>
          <p:cNvSpPr/>
          <p:nvPr/>
        </p:nvSpPr>
        <p:spPr>
          <a:xfrm>
            <a:off x="8935597" y="4193753"/>
            <a:ext cx="1110868" cy="8482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21" name="Прямоугольник 20">
            <a:hlinkClick r:id="rId17" action="ppaction://hlinksldjump"/>
          </p:cNvPr>
          <p:cNvSpPr/>
          <p:nvPr/>
        </p:nvSpPr>
        <p:spPr>
          <a:xfrm>
            <a:off x="10242932" y="4193753"/>
            <a:ext cx="1110868" cy="8482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38200" y="4193752"/>
            <a:ext cx="4006468" cy="8482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КНИГИ</a:t>
            </a:r>
            <a:endParaRPr lang="ru-RU" sz="2800" dirty="0"/>
          </a:p>
        </p:txBody>
      </p:sp>
      <p:sp>
        <p:nvSpPr>
          <p:cNvPr id="24" name="Прямоугольник 23">
            <a:hlinkClick r:id="rId18" action="ppaction://hlinksldjump"/>
          </p:cNvPr>
          <p:cNvSpPr/>
          <p:nvPr/>
        </p:nvSpPr>
        <p:spPr>
          <a:xfrm>
            <a:off x="6320927" y="5260553"/>
            <a:ext cx="1110868" cy="8482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25" name="Прямоугольник 24">
            <a:hlinkClick r:id="rId19" action="ppaction://hlinksldjump"/>
          </p:cNvPr>
          <p:cNvSpPr/>
          <p:nvPr/>
        </p:nvSpPr>
        <p:spPr>
          <a:xfrm>
            <a:off x="5041135" y="5260553"/>
            <a:ext cx="1110868" cy="8482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26" name="Прямоугольник 25">
            <a:hlinkClick r:id="rId20" action="ppaction://hlinksldjump"/>
          </p:cNvPr>
          <p:cNvSpPr/>
          <p:nvPr/>
        </p:nvSpPr>
        <p:spPr>
          <a:xfrm>
            <a:off x="7628262" y="5260553"/>
            <a:ext cx="1110868" cy="8482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27" name="Прямоугольник 26">
            <a:hlinkClick r:id="rId21" action="ppaction://hlinksldjump"/>
          </p:cNvPr>
          <p:cNvSpPr/>
          <p:nvPr/>
        </p:nvSpPr>
        <p:spPr>
          <a:xfrm>
            <a:off x="8935597" y="5260553"/>
            <a:ext cx="1110868" cy="8482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28" name="Прямоугольник 27">
            <a:hlinkClick r:id="rId22" action="ppaction://hlinksldjump"/>
          </p:cNvPr>
          <p:cNvSpPr/>
          <p:nvPr/>
        </p:nvSpPr>
        <p:spPr>
          <a:xfrm>
            <a:off x="10242932" y="5260553"/>
            <a:ext cx="1110868" cy="8482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38200" y="5260552"/>
            <a:ext cx="4006468" cy="8482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КИНО</a:t>
            </a:r>
            <a:endParaRPr lang="ru-RU" sz="2800" dirty="0"/>
          </a:p>
        </p:txBody>
      </p:sp>
      <p:pic>
        <p:nvPicPr>
          <p:cNvPr id="21508" name="Picture 4" descr="https://x-lines.ru/letters/i/cyrillicdreamy/0627/2abf12/60/0/4no7bcsoz5ea6ebprbns455kpron4egozdem8wcy4nay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0" y="289506"/>
            <a:ext cx="10725839" cy="137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2</a:t>
            </a:fld>
            <a:endParaRPr lang="ru-RU"/>
          </a:p>
        </p:txBody>
      </p:sp>
      <p:pic>
        <p:nvPicPr>
          <p:cNvPr id="30" name="Picture 4" descr="https://img11.postila.ru/data/4d/2d/fd/f1/4d2dfdf10e73cad5f178a5ad66ddcd788c2567d9d5ee782946858096388531b7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53799" y="6108851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1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7639" y="5393426"/>
            <a:ext cx="3716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Люди в черном</a:t>
            </a:r>
            <a:endParaRPr lang="ru-RU" sz="3600" dirty="0"/>
          </a:p>
        </p:txBody>
      </p:sp>
      <p:pic>
        <p:nvPicPr>
          <p:cNvPr id="19458" name="Picture 2" descr="https://cdn.playbuzz.com/cdn/7572797f-b6c8-4073-86c9-63e452642e43/b3957d0f-388b-4259-a318-29f00412d1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8"/>
          <a:stretch/>
        </p:blipFill>
        <p:spPr bwMode="auto">
          <a:xfrm>
            <a:off x="3052763" y="472157"/>
            <a:ext cx="6086475" cy="374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20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5548" y="5437494"/>
            <a:ext cx="4941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Бриллиантовая рука</a:t>
            </a:r>
            <a:endParaRPr lang="ru-RU" sz="3600" dirty="0"/>
          </a:p>
        </p:txBody>
      </p:sp>
      <p:pic>
        <p:nvPicPr>
          <p:cNvPr id="18434" name="Picture 2" descr="https://avatars.mds.yandex.net/get-zen_doc/3397137/pub_5eff5c05793475043d728b01_5eff62847f5e4f1e5da6bd9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66" y="38008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21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5989" y="5415460"/>
            <a:ext cx="2420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Жизнь Пи</a:t>
            </a:r>
            <a:endParaRPr lang="ru-RU" sz="3600" dirty="0"/>
          </a:p>
        </p:txBody>
      </p:sp>
      <p:pic>
        <p:nvPicPr>
          <p:cNvPr id="17410" name="Picture 2" descr="Что это за филь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92" y="1682233"/>
            <a:ext cx="80962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22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23</a:t>
            </a:fld>
            <a:endParaRPr lang="ru-RU"/>
          </a:p>
        </p:txBody>
      </p:sp>
      <p:pic>
        <p:nvPicPr>
          <p:cNvPr id="22530" name="Picture 2" descr="https://avatars.mds.yandex.net/get-zen_doc/759807/pub_5db79bf692414d00ac4e0466_5db7a492118d7f00b0432cff/scale_12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26277" y1="57317" x2="28404" y2="90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53" y="429658"/>
            <a:ext cx="11093429" cy="58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476260" y="429658"/>
            <a:ext cx="3216926" cy="2555913"/>
            <a:chOff x="3765933" y="1043622"/>
            <a:chExt cx="4660135" cy="4340429"/>
          </a:xfrm>
        </p:grpSpPr>
        <p:pic>
          <p:nvPicPr>
            <p:cNvPr id="5" name="Picture 4" descr="https://x-lines.ru/letters/i/cyrillicdreamy/0627/2abf12/60/0/4no7bcsoz5ea6ebprbns455kpron4egozdem8wcy4nay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71" r="27382"/>
            <a:stretch/>
          </p:blipFill>
          <p:spPr bwMode="auto">
            <a:xfrm>
              <a:off x="3765933" y="2526848"/>
              <a:ext cx="4660135" cy="1373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s://x-lines.ru/letters/i/cyrillicdreamy/0627/2abf12/60/0/4no7bcsoz5ea6ebprbns455kpron4egozdem8wcy4nay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95"/>
            <a:stretch/>
          </p:blipFill>
          <p:spPr bwMode="auto">
            <a:xfrm>
              <a:off x="4749648" y="4010075"/>
              <a:ext cx="2692705" cy="1373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x-lines.ru/letters/i/cyrillicdreamy/0627/2abf12/60/0/4no7bcsoz5ea6ebprbns455kpron4egozdem8wcy4nay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63"/>
            <a:stretch/>
          </p:blipFill>
          <p:spPr bwMode="auto">
            <a:xfrm>
              <a:off x="4667479" y="1043622"/>
              <a:ext cx="2857043" cy="1373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3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711517/pub_5e3aa1e62aef527190dbe7d1_5e3aa3bc453f7b3062af2357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9" y="780964"/>
            <a:ext cx="10333663" cy="39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97361" y="4973983"/>
            <a:ext cx="6286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Кот из дому, мыши в пляс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3</a:t>
            </a:fld>
            <a:endParaRPr lang="ru-RU"/>
          </a:p>
        </p:txBody>
      </p:sp>
      <p:pic>
        <p:nvPicPr>
          <p:cNvPr id="1028" name="Picture 4" descr="https://img11.postila.ru/data/4d/2d/fd/f1/4d2dfdf10e73cad5f178a5ad66ddcd788c2567d9d5ee782946858096388531b7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525719/pub_5e3aa1e62aef527190dbe7d1_5e3aa36968cef210ce1c083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00" y="414508"/>
            <a:ext cx="103104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9931" y="5326522"/>
            <a:ext cx="5232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YS Text Fallback"/>
              </a:rPr>
              <a:t>У страха глаза велики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8675" y="5040083"/>
            <a:ext cx="7154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YS Text Fallback"/>
              </a:rPr>
              <a:t>Тише едешь - дальше будешь.</a:t>
            </a:r>
          </a:p>
        </p:txBody>
      </p:sp>
      <p:pic>
        <p:nvPicPr>
          <p:cNvPr id="3074" name="Picture 2" descr="https://avatars.mds.yandex.net/get-zen_doc/1708265/pub_5e3aa1e62aef527190dbe7d1_5e3aa405cb8b2d79085bc604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r="3603"/>
          <a:stretch/>
        </p:blipFill>
        <p:spPr bwMode="auto">
          <a:xfrm>
            <a:off x="980501" y="456607"/>
            <a:ext cx="1032647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5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3793" y="5260419"/>
            <a:ext cx="4450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Без царя в голове.</a:t>
            </a:r>
            <a:endParaRPr lang="ru-RU" sz="3600" dirty="0"/>
          </a:p>
        </p:txBody>
      </p:sp>
      <p:pic>
        <p:nvPicPr>
          <p:cNvPr id="4098" name="Picture 2" descr="https://avatars.mds.yandex.net/get-zen_doc/1881616/pub_5e3aa1e62aef527190dbe7d1_5e3aa3426303710feb235e0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89" y="590588"/>
            <a:ext cx="937252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zen_doc/168601/pub_5e3aa1e62aef527190dbe7d1_5e3aa37ecf37790f172e5d2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36" y="529365"/>
            <a:ext cx="1030292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8754" y="5238387"/>
            <a:ext cx="6334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Муж да жена - одна Сатана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7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.playbuzz.com/image/upload/ar_1.3333333333333333,c_crop/q_auto:good,f_auto,fl_lossy,w_640,c_limit,e_sharpen/v1536139042/fqsbepxslvfmcis4xr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82325"/>
            <a:ext cx="6096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6055" y="5392623"/>
            <a:ext cx="10482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М. </a:t>
            </a:r>
            <a:r>
              <a:rPr lang="ru-RU" sz="3600" b="1" i="0" dirty="0" err="1" smtClean="0">
                <a:solidFill>
                  <a:srgbClr val="000000"/>
                </a:solidFill>
                <a:effectLst/>
                <a:latin typeface="YS Text Fallback"/>
              </a:rPr>
              <a:t>Шуфутинский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 -  Я календарь переверну…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6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.playbuzz.com/image/upload/ar_1.3333333333333333,c_crop/q_auto:good,f_auto,fl_lossy,w_640,c_limit,e_sharpen/v1536148879/kgcrcnvdwskbrq2iydo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52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15078" y="5077208"/>
            <a:ext cx="4161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YS Text Fallback"/>
              </a:rPr>
              <a:t>Грибы – Тает лёд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051F-BC54-41B7-9526-E3D7F9346037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4" descr="https://img11.postila.ru/data/4d/2d/fd/f1/4d2dfdf10e73cad5f178a5ad66ddcd788c2567d9d5ee782946858096388531b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3319" y="5421235"/>
            <a:ext cx="675443" cy="6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230</TotalTime>
  <Words>147</Words>
  <Application>Microsoft Office PowerPoint</Application>
  <PresentationFormat>Широкоэкранный</PresentationFormat>
  <Paragraphs>68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Corbel</vt:lpstr>
      <vt:lpstr>Gill Sans MT</vt:lpstr>
      <vt:lpstr>Impact</vt:lpstr>
      <vt:lpstr>YS Text Fallback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13</cp:revision>
  <dcterms:created xsi:type="dcterms:W3CDTF">2020-09-17T10:53:25Z</dcterms:created>
  <dcterms:modified xsi:type="dcterms:W3CDTF">2020-09-17T19:52:11Z</dcterms:modified>
</cp:coreProperties>
</file>