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4" r:id="rId5"/>
    <p:sldId id="263" r:id="rId6"/>
    <p:sldId id="259" r:id="rId7"/>
    <p:sldId id="260" r:id="rId8"/>
    <p:sldId id="261" r:id="rId9"/>
    <p:sldId id="262" r:id="rId10"/>
    <p:sldId id="25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EF5C-31FA-4AB4-8B36-A21AC3EA7A85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90EA-B7B1-424E-BD24-A260594B9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91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EF5C-31FA-4AB4-8B36-A21AC3EA7A85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90EA-B7B1-424E-BD24-A260594B9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91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EF5C-31FA-4AB4-8B36-A21AC3EA7A85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90EA-B7B1-424E-BD24-A260594B9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51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EF5C-31FA-4AB4-8B36-A21AC3EA7A85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90EA-B7B1-424E-BD24-A260594B9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7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EF5C-31FA-4AB4-8B36-A21AC3EA7A85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90EA-B7B1-424E-BD24-A260594B9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6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EF5C-31FA-4AB4-8B36-A21AC3EA7A85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90EA-B7B1-424E-BD24-A260594B9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9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EF5C-31FA-4AB4-8B36-A21AC3EA7A85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90EA-B7B1-424E-BD24-A260594B9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7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EF5C-31FA-4AB4-8B36-A21AC3EA7A85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90EA-B7B1-424E-BD24-A260594B9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97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EF5C-31FA-4AB4-8B36-A21AC3EA7A85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90EA-B7B1-424E-BD24-A260594B9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81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EF5C-31FA-4AB4-8B36-A21AC3EA7A85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90EA-B7B1-424E-BD24-A260594B9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08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EF5C-31FA-4AB4-8B36-A21AC3EA7A85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90EA-B7B1-424E-BD24-A260594B9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0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EF5C-31FA-4AB4-8B36-A21AC3EA7A85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F90EA-B7B1-424E-BD24-A260594B9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30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24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92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1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79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0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6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1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3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650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</cp:revision>
  <dcterms:created xsi:type="dcterms:W3CDTF">2020-09-21T18:42:30Z</dcterms:created>
  <dcterms:modified xsi:type="dcterms:W3CDTF">2020-09-21T18:44:49Z</dcterms:modified>
</cp:coreProperties>
</file>